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8" r:id="rId5"/>
    <p:sldId id="266" r:id="rId6"/>
    <p:sldId id="260" r:id="rId7"/>
    <p:sldId id="278" r:id="rId8"/>
    <p:sldId id="257" r:id="rId9"/>
    <p:sldId id="267" r:id="rId10"/>
    <p:sldId id="265" r:id="rId11"/>
    <p:sldId id="263" r:id="rId12"/>
    <p:sldId id="262" r:id="rId13"/>
    <p:sldId id="269" r:id="rId14"/>
    <p:sldId id="270" r:id="rId15"/>
    <p:sldId id="273" r:id="rId16"/>
    <p:sldId id="261" r:id="rId17"/>
    <p:sldId id="277" r:id="rId18"/>
    <p:sldId id="264" r:id="rId19"/>
    <p:sldId id="272" r:id="rId20"/>
    <p:sldId id="27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50" d="100"/>
          <a:sy n="50" d="100"/>
        </p:scale>
        <p:origin x="19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E23A87-C02F-3F79-C37A-5D5115D51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6F3C63-5071-F7AD-B721-AE4D0C20A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EB5CA-1B61-7EB5-7C27-2982C2C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87844-F367-FE9F-396E-D3863F87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4A5D6-6EEE-05AC-5E3D-254EE57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8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7036A-A23B-7E4C-6462-68B81733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41E8E8-90EA-2C9C-8B7C-B638FEBC5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050FE2-2DDB-F284-7DFA-61E13DFA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E7FAC-501F-F53F-AED8-BD2A02D8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C589D6-2C5C-CA48-1B47-84EC3DCB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6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6D7228-5955-4386-EC26-285A1C587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7808C4-FF20-1E98-D8D7-8F4C0E8D6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CC814-2881-DF08-A942-0C188724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7F5908-5C81-21C3-5894-BF0804D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92769A-E0D5-E6E9-1AE6-14E34A9C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26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2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CC0AD-B630-5423-2C31-B6C62A72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B1967-F007-6CD3-9323-92952FA7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2A1294-3C69-92ED-E4F5-1E0DCC53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E4EB9D-96BC-D43D-DF98-C450A158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BBB30-54AB-54C1-67B9-68164732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1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5009E4-5FC0-0F8B-42CF-30CBF79D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4175BD-7518-ABE7-2B26-AC0BAE27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375152-62F4-CA0F-77A9-FC0D81C5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C07223-299B-93AC-C96A-EFE0B61D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18BDEE-4CB3-9E99-A77A-FABC1575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3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2BC2D-2FBC-8592-B3F3-5FAD2F02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18AA0-B63E-600C-4184-5DC1340F0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A72A74-7238-60C5-4A41-69109F9E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A7E0C9-57D2-3C08-5937-110AA2E4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D8BACE-85BB-13F2-2B81-EC08A087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A79357-8199-E17A-B967-C903A563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8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AE81D-B832-8235-0CEB-F5FED9E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98CD3D-2DF9-22B3-746C-7C60519A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64BA43-A3FF-DD17-BBC8-0BB79371E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2D1FF1-5F8E-1CEB-009D-5865F0A91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654035-A7FF-0186-6F99-E4A58058D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B0E740-899A-7BA1-EB76-1A7B74C6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D2330A-6DD9-7AAB-6E56-1214725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68EF8D-5B25-92E4-70D3-44A0447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75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043E0-EDD4-DAA6-BC9C-5B023876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6B7E04-87DE-F52D-E930-D833EFAA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069C29-7ABB-1B08-C330-546B5B83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D7926D-79A7-89F9-6C10-D8F5CC38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2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E21C50-7037-0987-41F2-09ECB1FF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FAA6E6-E68A-50F6-3F87-4A4183F9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557122-9977-5554-D73C-54A344A7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37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C6A51-A5ED-887A-E899-32E3BA8B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820903-EF38-6F44-02AD-5829570A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62F7A1-D861-6453-6356-136D51FF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DB9BF7-DE97-EAB6-D739-C12A1934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AA3016-AEB8-CA35-03C3-D5532258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C989A-66D0-F1B8-F75E-BBEB757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9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E67DE-94F0-21FB-FFE0-158EE75A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13ADD7-DF74-5127-2789-F1FF84315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F8307C-7430-0F7E-D6DA-7CF9660DC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D8FDA8-2081-6122-7053-C5CB0CD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627634-1011-665B-7A3F-6EEC6029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293888-8FEA-7261-82C2-535E00AF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4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6000"/>
            <a:lum/>
          </a:blip>
          <a:srcRect/>
          <a:tile tx="-139700" ty="-114300" sx="95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6080C5-81A1-7098-6F12-805DF123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52097A-C41E-C30C-C146-2ED07C82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5B546-78C6-9C28-7A43-E6A0BA4B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97AB-285C-4961-967B-D245FB2B0D36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3B9F64-6BF5-0152-D427-DC32ED66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8A42A8-8409-5175-C14A-CC1723A5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22D0-AF7A-4D80-9FDA-B4ED148B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70153-7C9A-062F-521C-79BBC143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55" y="2766218"/>
            <a:ext cx="10515600" cy="1325563"/>
          </a:xfrm>
        </p:spPr>
        <p:txBody>
          <a:bodyPr>
            <a:noAutofit/>
          </a:bodyPr>
          <a:lstStyle/>
          <a:p>
            <a:r>
              <a:rPr lang="it-IT" sz="8000" b="1" dirty="0" err="1">
                <a:effectLst/>
              </a:rPr>
              <a:t>Prima</a:t>
            </a:r>
            <a:r>
              <a:rPr lang="it-IT" sz="7200" b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V</a:t>
            </a:r>
            <a:r>
              <a:rPr lang="it-IT" sz="7200" b="1" dirty="0" err="1">
                <a:effectLst/>
                <a:latin typeface="Arial Rounded MT Bold" panose="020F0704030504030204" pitchFamily="34" charset="0"/>
              </a:rPr>
              <a:t>E</a:t>
            </a:r>
            <a:r>
              <a:rPr lang="it-IT" sz="7200" b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R</a:t>
            </a:r>
            <a:r>
              <a:rPr lang="it-IT" sz="7200" b="1" dirty="0" err="1">
                <a:effectLst/>
                <a:latin typeface="Arial Rounded MT Bold" panose="020F0704030504030204" pitchFamily="34" charset="0"/>
              </a:rPr>
              <a:t>A</a:t>
            </a:r>
            <a:r>
              <a:rPr lang="it-IT" sz="8000" b="1" dirty="0">
                <a:effectLst/>
              </a:rPr>
              <a:t> </a:t>
            </a:r>
            <a:br>
              <a:rPr lang="it-IT" sz="8000" b="1" dirty="0">
                <a:effectLst/>
              </a:rPr>
            </a:br>
            <a:r>
              <a:rPr lang="it-IT" sz="8000" b="1" dirty="0">
                <a:effectLst/>
              </a:rPr>
              <a:t>    Foggia </a:t>
            </a:r>
            <a:br>
              <a:rPr lang="it-IT" sz="8000" b="1" dirty="0">
                <a:effectLst/>
              </a:rPr>
            </a:br>
            <a:r>
              <a:rPr lang="it-IT" sz="8000" b="1" dirty="0">
                <a:effectLst/>
              </a:rPr>
              <a:t>   Sportiva</a:t>
            </a:r>
            <a:br>
              <a:rPr lang="it-IT" sz="8000" b="1" dirty="0">
                <a:effectLst/>
              </a:rPr>
            </a:br>
            <a:br>
              <a:rPr lang="it-IT" sz="8000" b="1" dirty="0">
                <a:effectLst/>
              </a:rPr>
            </a:br>
            <a:r>
              <a:rPr lang="it-IT" sz="4800" b="1" i="1" dirty="0">
                <a:effectLst/>
              </a:rPr>
              <a:t>Viviamo insieme le </a:t>
            </a:r>
            <a:br>
              <a:rPr lang="it-IT" sz="4800" b="1" i="1" dirty="0">
                <a:effectLst/>
              </a:rPr>
            </a:br>
            <a:r>
              <a:rPr lang="it-IT" sz="4800" b="1" i="1" dirty="0">
                <a:effectLst/>
              </a:rPr>
              <a:t>emozioni  dello sport </a:t>
            </a:r>
            <a:br>
              <a:rPr lang="it-IT" sz="4800" b="1" i="1" dirty="0">
                <a:effectLst/>
              </a:rPr>
            </a:br>
            <a:r>
              <a:rPr lang="it-IT" sz="4800" b="1" i="1" dirty="0">
                <a:effectLst/>
              </a:rPr>
              <a:t>della nostra Città</a:t>
            </a:r>
            <a:endParaRPr lang="it-IT" sz="8000" b="1" i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470F270-C0EB-39AD-44C6-966F90630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101" b="-4908"/>
          <a:stretch/>
        </p:blipFill>
        <p:spPr>
          <a:xfrm>
            <a:off x="6528989" y="525780"/>
            <a:ext cx="3650133" cy="58064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2EC1B54-1E8B-CD0C-67D9-FD6504C29754}"/>
              </a:ext>
            </a:extLst>
          </p:cNvPr>
          <p:cNvSpPr/>
          <p:nvPr/>
        </p:nvSpPr>
        <p:spPr>
          <a:xfrm>
            <a:off x="5687055" y="5515421"/>
            <a:ext cx="533400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Assessorato</a:t>
            </a:r>
          </a:p>
          <a:p>
            <a:pPr algn="ctr"/>
            <a:r>
              <a:rPr lang="it-IT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 Sport</a:t>
            </a:r>
            <a:endParaRPr lang="it-IT" sz="4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CAD97C-DD27-6045-A23C-FA2DAD201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19" y="0"/>
            <a:ext cx="2388481" cy="167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88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F01B4-297A-8EF5-40B9-9C22320B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23 aprile 2024 – Partenza Villa Comunale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467FBFE-E679-5700-D499-080D5322C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699260"/>
            <a:ext cx="5158740" cy="5158740"/>
          </a:xfrm>
        </p:spPr>
      </p:pic>
    </p:spTree>
    <p:extLst>
      <p:ext uri="{BB962C8B-B14F-4D97-AF65-F5344CB8AC3E}">
        <p14:creationId xmlns:p14="http://schemas.microsoft.com/office/powerpoint/2010/main" val="336489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1CEB1-9CF1-DC2B-AD0E-B57FB9C6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35D885-A39A-93ED-AD40-02F7126B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2" y="0"/>
            <a:ext cx="11108266" cy="6858000"/>
          </a:xfrm>
        </p:spPr>
      </p:pic>
    </p:spTree>
    <p:extLst>
      <p:ext uri="{BB962C8B-B14F-4D97-AF65-F5344CB8AC3E}">
        <p14:creationId xmlns:p14="http://schemas.microsoft.com/office/powerpoint/2010/main" val="282002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C207B-E076-6F71-487F-E0489FBC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8498DE-1A56-6263-79F1-18AC14A66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0789"/>
          <a:stretch/>
        </p:blipFill>
        <p:spPr>
          <a:xfrm>
            <a:off x="2966859" y="-16770"/>
            <a:ext cx="5657076" cy="6891540"/>
          </a:xfrm>
        </p:spPr>
      </p:pic>
    </p:spTree>
    <p:extLst>
      <p:ext uri="{BB962C8B-B14F-4D97-AF65-F5344CB8AC3E}">
        <p14:creationId xmlns:p14="http://schemas.microsoft.com/office/powerpoint/2010/main" val="391102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11546-F8C1-2B6A-849D-CBE9123F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9025" cy="1325563"/>
          </a:xfrm>
        </p:spPr>
        <p:txBody>
          <a:bodyPr>
            <a:no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11 maggio 2024</a:t>
            </a:r>
            <a:r>
              <a:rPr lang="it-IT" sz="6000" b="1" dirty="0"/>
              <a:t> «</a:t>
            </a:r>
            <a:r>
              <a:rPr 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orsa contro la fame</a:t>
            </a:r>
            <a:r>
              <a:rPr lang="it-IT" sz="7200" b="1" dirty="0"/>
              <a:t> </a:t>
            </a:r>
            <a:r>
              <a:rPr lang="it-IT" sz="6000" b="1" dirty="0"/>
              <a:t>«</a:t>
            </a:r>
            <a:br>
              <a:rPr lang="it-IT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Circolo Didattico  San Pio X</a:t>
            </a:r>
            <a:r>
              <a:rPr lang="it-IT" sz="6000" b="1" dirty="0"/>
              <a:t>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934FB4-A6D9-5E7E-9380-8211C4D21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458"/>
          <a:stretch/>
        </p:blipFill>
        <p:spPr>
          <a:xfrm>
            <a:off x="3505199" y="1990200"/>
            <a:ext cx="5629275" cy="4867800"/>
          </a:xfrm>
        </p:spPr>
      </p:pic>
    </p:spTree>
    <p:extLst>
      <p:ext uri="{BB962C8B-B14F-4D97-AF65-F5344CB8AC3E}">
        <p14:creationId xmlns:p14="http://schemas.microsoft.com/office/powerpoint/2010/main" val="229972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4137C-FB61-2701-FF35-7DA7217B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martedì 14 maggio 2024</a:t>
            </a:r>
            <a:r>
              <a:rPr lang="it-IT" sz="6000" b="1" i="1" dirty="0"/>
              <a:t> </a:t>
            </a:r>
            <a:r>
              <a:rPr lang="it-IT" sz="2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it-IT" sz="2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2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Circolo </a:t>
            </a:r>
            <a:r>
              <a:rPr lang="it-IT" sz="2800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Didattico“San</a:t>
            </a:r>
            <a:r>
              <a:rPr lang="it-IT" sz="2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Giovanni Bosco” </a:t>
            </a:r>
            <a:endParaRPr lang="it-IT" sz="6000" b="1" i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6D5EC1D-6D32-10B7-F59B-B27B1B635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76" y="1562804"/>
            <a:ext cx="3762374" cy="5295196"/>
          </a:xfrm>
        </p:spPr>
      </p:pic>
    </p:spTree>
    <p:extLst>
      <p:ext uri="{BB962C8B-B14F-4D97-AF65-F5344CB8AC3E}">
        <p14:creationId xmlns:p14="http://schemas.microsoft.com/office/powerpoint/2010/main" val="109608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7BB7B-F0EF-E12D-AEB2-D251EEE4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3°-MEETING GIOVANILE </a:t>
            </a:r>
            <a:br>
              <a:rPr lang="en-US" b="1" dirty="0"/>
            </a:br>
            <a:r>
              <a:rPr lang="en-US" b="1" dirty="0"/>
              <a:t>- XVIII° MEETING “L. Colella” </a:t>
            </a:r>
            <a:br>
              <a:rPr lang="en-US" b="1" dirty="0"/>
            </a:br>
            <a:r>
              <a:rPr lang="en-US" sz="4000" b="1" dirty="0" err="1"/>
              <a:t>mercoledì</a:t>
            </a:r>
            <a:r>
              <a:rPr lang="en-US" sz="4000" b="1" dirty="0"/>
              <a:t> 15 </a:t>
            </a:r>
            <a:r>
              <a:rPr lang="en-US" sz="4000" b="1" dirty="0" err="1"/>
              <a:t>maggio</a:t>
            </a:r>
            <a:r>
              <a:rPr lang="en-US" sz="4000" b="1" dirty="0"/>
              <a:t> 2024- </a:t>
            </a:r>
            <a:br>
              <a:rPr lang="en-US" sz="4000" b="1" dirty="0"/>
            </a:br>
            <a:r>
              <a:rPr lang="en-US" sz="4000" b="1" dirty="0"/>
              <a:t>Campo </a:t>
            </a:r>
            <a:r>
              <a:rPr lang="en-US" sz="4000" b="1" dirty="0" err="1"/>
              <a:t>scuola</a:t>
            </a:r>
            <a:r>
              <a:rPr lang="en-US" sz="4000" b="1" dirty="0"/>
              <a:t> </a:t>
            </a:r>
            <a:r>
              <a:rPr lang="en-US" sz="4000" b="1" dirty="0" err="1"/>
              <a:t>Comunale</a:t>
            </a:r>
            <a:r>
              <a:rPr lang="en-US" sz="4000" b="1" dirty="0"/>
              <a:t> </a:t>
            </a:r>
            <a:r>
              <a:rPr lang="en-US" sz="4000" b="1" dirty="0" err="1"/>
              <a:t>Modelli</a:t>
            </a:r>
            <a:r>
              <a:rPr lang="en-US" sz="4000" b="1" dirty="0"/>
              <a:t> Colella</a:t>
            </a:r>
            <a:br>
              <a:rPr lang="en-US" b="1" dirty="0"/>
            </a:br>
            <a:br>
              <a:rPr lang="en-US" dirty="0"/>
            </a:b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mercoledì 15 maggio 2024</a:t>
            </a:r>
            <a:r>
              <a:rPr lang="it-IT" dirty="0"/>
              <a:t> 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7F90736F-5A06-3886-F3D5-5C3EC4B92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525"/>
          <a:stretch/>
        </p:blipFill>
        <p:spPr>
          <a:xfrm>
            <a:off x="131695" y="2208848"/>
            <a:ext cx="11928610" cy="4862512"/>
          </a:xfrm>
        </p:spPr>
      </p:pic>
    </p:spTree>
    <p:extLst>
      <p:ext uri="{BB962C8B-B14F-4D97-AF65-F5344CB8AC3E}">
        <p14:creationId xmlns:p14="http://schemas.microsoft.com/office/powerpoint/2010/main" val="398887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DCE36-C152-ED98-6C2B-1CCCC450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93400B-C648-174F-5D49-D85C04CEA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0"/>
            <a:ext cx="6000750" cy="6862134"/>
          </a:xfrm>
        </p:spPr>
      </p:pic>
    </p:spTree>
    <p:extLst>
      <p:ext uri="{BB962C8B-B14F-4D97-AF65-F5344CB8AC3E}">
        <p14:creationId xmlns:p14="http://schemas.microsoft.com/office/powerpoint/2010/main" val="104502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913949" y="330840"/>
            <a:ext cx="3706049" cy="54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3600" b="1" spc="-1" dirty="0">
                <a:latin typeface="Arial"/>
              </a:rPr>
              <a:t>OASIADI 2024</a:t>
            </a:r>
          </a:p>
        </p:txBody>
      </p:sp>
      <p:pic>
        <p:nvPicPr>
          <p:cNvPr id="83" name="Immagine 82"/>
          <p:cNvPicPr/>
          <p:nvPr/>
        </p:nvPicPr>
        <p:blipFill>
          <a:blip r:embed="rId2"/>
          <a:stretch/>
        </p:blipFill>
        <p:spPr>
          <a:xfrm>
            <a:off x="2244000" y="2016000"/>
            <a:ext cx="1937880" cy="1875240"/>
          </a:xfrm>
          <a:prstGeom prst="rect">
            <a:avLst/>
          </a:prstGeom>
          <a:ln>
            <a:noFill/>
          </a:ln>
        </p:spPr>
      </p:pic>
      <p:pic>
        <p:nvPicPr>
          <p:cNvPr id="84" name="Immagine 83"/>
          <p:cNvPicPr/>
          <p:nvPr/>
        </p:nvPicPr>
        <p:blipFill>
          <a:blip r:embed="rId3"/>
          <a:stretch/>
        </p:blipFill>
        <p:spPr>
          <a:xfrm>
            <a:off x="8004000" y="1584000"/>
            <a:ext cx="2088000" cy="2160000"/>
          </a:xfrm>
          <a:prstGeom prst="rect">
            <a:avLst/>
          </a:prstGeom>
          <a:ln>
            <a:noFill/>
          </a:ln>
        </p:spPr>
      </p:pic>
      <p:pic>
        <p:nvPicPr>
          <p:cNvPr id="85" name="Immagine 84"/>
          <p:cNvPicPr/>
          <p:nvPr/>
        </p:nvPicPr>
        <p:blipFill>
          <a:blip r:embed="rId4"/>
          <a:stretch/>
        </p:blipFill>
        <p:spPr>
          <a:xfrm>
            <a:off x="1812000" y="5112000"/>
            <a:ext cx="1728000" cy="1656000"/>
          </a:xfrm>
          <a:prstGeom prst="rect">
            <a:avLst/>
          </a:prstGeom>
          <a:ln>
            <a:noFill/>
          </a:ln>
        </p:spPr>
      </p:pic>
      <p:pic>
        <p:nvPicPr>
          <p:cNvPr id="86" name="Immagine 85"/>
          <p:cNvPicPr/>
          <p:nvPr/>
        </p:nvPicPr>
        <p:blipFill>
          <a:blip r:embed="rId5"/>
          <a:stretch/>
        </p:blipFill>
        <p:spPr>
          <a:xfrm>
            <a:off x="8652000" y="4589640"/>
            <a:ext cx="1522440" cy="1674360"/>
          </a:xfrm>
          <a:prstGeom prst="rect">
            <a:avLst/>
          </a:prstGeom>
          <a:ln>
            <a:noFill/>
          </a:ln>
        </p:spPr>
      </p:pic>
      <p:pic>
        <p:nvPicPr>
          <p:cNvPr id="87" name="Immagine 86"/>
          <p:cNvPicPr/>
          <p:nvPr/>
        </p:nvPicPr>
        <p:blipFill>
          <a:blip r:embed="rId6"/>
          <a:stretch/>
        </p:blipFill>
        <p:spPr>
          <a:xfrm>
            <a:off x="4692000" y="3993480"/>
            <a:ext cx="2448000" cy="198252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4619999" y="539100"/>
            <a:ext cx="6171826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it-IT" sz="2400" b="1" spc="-1" dirty="0">
                <a:latin typeface="Arial"/>
              </a:rPr>
              <a:t>            18 MAGGIO 2024</a:t>
            </a:r>
          </a:p>
          <a:p>
            <a:pPr algn="ctr"/>
            <a:r>
              <a:rPr lang="it-IT" sz="2400" b="1" spc="-1" dirty="0">
                <a:latin typeface="Arial"/>
              </a:rPr>
              <a:t>UNA GIORNATA DI SPORT INCLUSIVO</a:t>
            </a:r>
          </a:p>
        </p:txBody>
      </p:sp>
      <p:sp>
        <p:nvSpPr>
          <p:cNvPr id="89" name="TextShape 3"/>
          <p:cNvSpPr txBox="1"/>
          <p:nvPr/>
        </p:nvSpPr>
        <p:spPr>
          <a:xfrm>
            <a:off x="1909920" y="3993480"/>
            <a:ext cx="271008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pc="-1">
                <a:latin typeface="Arial"/>
              </a:rPr>
              <a:t>BASKET CALCIO PALLAVOLO </a:t>
            </a:r>
          </a:p>
          <a:p>
            <a:r>
              <a:rPr lang="it-IT" spc="-1">
                <a:latin typeface="Arial"/>
              </a:rPr>
              <a:t>PUGILATO ATLETICA </a:t>
            </a:r>
          </a:p>
          <a:p>
            <a:r>
              <a:rPr lang="it-IT" spc="-1">
                <a:latin typeface="Arial"/>
              </a:rPr>
              <a:t>SPORT SPECIALI</a:t>
            </a:r>
          </a:p>
        </p:txBody>
      </p:sp>
      <p:sp>
        <p:nvSpPr>
          <p:cNvPr id="90" name="TextShape 4"/>
          <p:cNvSpPr txBox="1"/>
          <p:nvPr/>
        </p:nvSpPr>
        <p:spPr>
          <a:xfrm>
            <a:off x="4429920" y="2736000"/>
            <a:ext cx="4294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pc="-1" dirty="0">
                <a:latin typeface="Arial"/>
              </a:rPr>
              <a:t>LO SPORT COME</a:t>
            </a:r>
          </a:p>
          <a:p>
            <a:r>
              <a:rPr lang="it-IT" spc="-1" dirty="0">
                <a:latin typeface="Arial"/>
              </a:rPr>
              <a:t>STRUMENTO DI VITA</a:t>
            </a:r>
          </a:p>
        </p:txBody>
      </p:sp>
      <p:sp>
        <p:nvSpPr>
          <p:cNvPr id="91" name="TextShape 5"/>
          <p:cNvSpPr txBox="1"/>
          <p:nvPr/>
        </p:nvSpPr>
        <p:spPr>
          <a:xfrm>
            <a:off x="7453920" y="3960000"/>
            <a:ext cx="206208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pc="-1">
                <a:latin typeface="Arial"/>
              </a:rPr>
              <a:t>INSIEME SI PUO’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A3F481-950F-99FF-6600-4B8FFC7A228D}"/>
              </a:ext>
            </a:extLst>
          </p:cNvPr>
          <p:cNvSpPr txBox="1"/>
          <p:nvPr/>
        </p:nvSpPr>
        <p:spPr>
          <a:xfrm>
            <a:off x="1381920" y="14479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cooperativa sociale cammina con noi</a:t>
            </a:r>
            <a:r>
              <a:rPr lang="it-IT" sz="28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A5CF1-BFC5-1C91-2AA5-46A8791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1722C1-65A0-6D1F-5B92-2C5792B2E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0"/>
            <a:ext cx="6410325" cy="6760705"/>
          </a:xfrm>
        </p:spPr>
      </p:pic>
    </p:spTree>
    <p:extLst>
      <p:ext uri="{BB962C8B-B14F-4D97-AF65-F5344CB8AC3E}">
        <p14:creationId xmlns:p14="http://schemas.microsoft.com/office/powerpoint/2010/main" val="393278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BD5CF-06F2-A17F-CA15-3C53094C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B9D6F9-110A-C5A3-F04D-EA067620C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667" y="20057"/>
            <a:ext cx="10034666" cy="5652378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4B02948-556C-41B7-7F9F-491F845D3640}"/>
              </a:ext>
            </a:extLst>
          </p:cNvPr>
          <p:cNvSpPr/>
          <p:nvPr/>
        </p:nvSpPr>
        <p:spPr>
          <a:xfrm>
            <a:off x="585534" y="5672435"/>
            <a:ext cx="1086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delle scuole dell’infanzia COMUNALI</a:t>
            </a:r>
          </a:p>
        </p:txBody>
      </p:sp>
    </p:spTree>
    <p:extLst>
      <p:ext uri="{BB962C8B-B14F-4D97-AF65-F5344CB8AC3E}">
        <p14:creationId xmlns:p14="http://schemas.microsoft.com/office/powerpoint/2010/main" val="346709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23472-8E82-248E-3AA4-C92C62D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1E0308-65D3-7E69-2A70-17E96DE56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-62672"/>
            <a:ext cx="4937759" cy="6983343"/>
          </a:xfrm>
        </p:spPr>
      </p:pic>
    </p:spTree>
    <p:extLst>
      <p:ext uri="{BB962C8B-B14F-4D97-AF65-F5344CB8AC3E}">
        <p14:creationId xmlns:p14="http://schemas.microsoft.com/office/powerpoint/2010/main" val="342351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5042F-EFDA-9D60-DEB7-1B4F8749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CDF2E6-BA0D-9914-6A2E-0657681FC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797" y="0"/>
            <a:ext cx="8961478" cy="6922228"/>
          </a:xfrm>
        </p:spPr>
      </p:pic>
    </p:spTree>
    <p:extLst>
      <p:ext uri="{BB962C8B-B14F-4D97-AF65-F5344CB8AC3E}">
        <p14:creationId xmlns:p14="http://schemas.microsoft.com/office/powerpoint/2010/main" val="284638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DA167-2F8E-8234-291F-538D43C1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C33CB5-2BE9-138C-45E3-2A09530B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70" y="28178"/>
            <a:ext cx="9068859" cy="6801644"/>
          </a:xfrm>
        </p:spPr>
      </p:pic>
    </p:spTree>
    <p:extLst>
      <p:ext uri="{BB962C8B-B14F-4D97-AF65-F5344CB8AC3E}">
        <p14:creationId xmlns:p14="http://schemas.microsoft.com/office/powerpoint/2010/main" val="144780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9455C-3C02-9F09-B5E8-25F99730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EC4511-37C0-34EE-BE92-1C18A119C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77" y="365125"/>
            <a:ext cx="11313048" cy="6318922"/>
          </a:xfrm>
        </p:spPr>
      </p:pic>
    </p:spTree>
    <p:extLst>
      <p:ext uri="{BB962C8B-B14F-4D97-AF65-F5344CB8AC3E}">
        <p14:creationId xmlns:p14="http://schemas.microsoft.com/office/powerpoint/2010/main" val="256991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27F5E-7213-66C7-1308-FDACAF4E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13 aprile 2024</a:t>
            </a:r>
            <a:r>
              <a:rPr lang="it-IT" sz="7300" b="1" dirty="0"/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735CED-F967-79E6-9F3C-E1DF171D5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229"/>
            <a:ext cx="10797842" cy="5429771"/>
          </a:xfrm>
        </p:spPr>
      </p:pic>
    </p:spTree>
    <p:extLst>
      <p:ext uri="{BB962C8B-B14F-4D97-AF65-F5344CB8AC3E}">
        <p14:creationId xmlns:p14="http://schemas.microsoft.com/office/powerpoint/2010/main" val="258760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4A42D-2059-0739-14C5-D106D5C4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5684977-A019-0AF2-2BEB-69520D909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35228"/>
            <a:ext cx="6219825" cy="6822772"/>
          </a:xfrm>
        </p:spPr>
      </p:pic>
    </p:spTree>
    <p:extLst>
      <p:ext uri="{BB962C8B-B14F-4D97-AF65-F5344CB8AC3E}">
        <p14:creationId xmlns:p14="http://schemas.microsoft.com/office/powerpoint/2010/main" val="355608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9C8D6-6085-0B5F-6A96-4C93598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9601941-C7FA-A9B5-E935-353B0D51F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699" y="19582"/>
            <a:ext cx="6553201" cy="68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EEEF8-518E-DC20-85D2-EAE82F67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40" y="1577905"/>
            <a:ext cx="10362720" cy="1469520"/>
          </a:xfrm>
        </p:spPr>
        <p:txBody>
          <a:bodyPr/>
          <a:lstStyle/>
          <a:p>
            <a:pPr algn="ctr"/>
            <a:r>
              <a:rPr lang="it-IT" sz="2800" b="1" i="1" dirty="0"/>
              <a:t>lunedì 15 aprile 2024	atletica	Campionati studenteschi 1° grado</a:t>
            </a:r>
            <a:br>
              <a:rPr lang="it-IT" sz="2800" b="1" i="1" dirty="0"/>
            </a:br>
            <a:r>
              <a:rPr lang="it-IT" sz="2800" b="1" i="1" dirty="0"/>
              <a:t>martedì 16 aprile 2024	atletica	Campionati studentesch2° grado</a:t>
            </a:r>
            <a:br>
              <a:rPr lang="it-IT" sz="2800" b="1" i="1" dirty="0"/>
            </a:br>
            <a:r>
              <a:rPr lang="it-IT" sz="3200" b="1" i="1" dirty="0"/>
              <a:t>Campo Scuola Comunale Mondelli Colella</a:t>
            </a:r>
            <a:br>
              <a:rPr lang="it-IT" sz="2800" b="1" i="1" dirty="0"/>
            </a:br>
            <a:endParaRPr lang="it-IT" sz="2800" b="1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525512-5A2C-6DC9-F4B8-E453722B4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44"/>
          <a:stretch/>
        </p:blipFill>
        <p:spPr>
          <a:xfrm>
            <a:off x="1371600" y="3255461"/>
            <a:ext cx="9144000" cy="34806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31CEB0-BBD7-A06B-55D9-F421F83D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59" y="440148"/>
            <a:ext cx="2789162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CF1FD-F53A-3E20-157E-EE39E8DF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DDFED3-2D3A-5C5F-3592-266C70965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9" y="-107950"/>
            <a:ext cx="5852161" cy="7015294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E7ED056-B99C-2C6F-C663-42B263F0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748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164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Tema di Office</vt:lpstr>
      <vt:lpstr>PrimaVERA      Foggia     Sportiva  Viviamo insieme le  emozioni  dello sport  della nostra Città</vt:lpstr>
      <vt:lpstr>Presentazione standard di PowerPoint</vt:lpstr>
      <vt:lpstr>Presentazione standard di PowerPoint</vt:lpstr>
      <vt:lpstr>Presentazione standard di PowerPoint</vt:lpstr>
      <vt:lpstr>sabato 13 aprile 2024  </vt:lpstr>
      <vt:lpstr>Presentazione standard di PowerPoint</vt:lpstr>
      <vt:lpstr>Presentazione standard di PowerPoint</vt:lpstr>
      <vt:lpstr>lunedì 15 aprile 2024 atletica Campionati studenteschi 1° grado martedì 16 aprile 2024 atletica Campionati studentesch2° grado Campo Scuola Comunale Mondelli Colella </vt:lpstr>
      <vt:lpstr>Presentazione standard di PowerPoint</vt:lpstr>
      <vt:lpstr>23 aprile 2024 – Partenza Villa Comunale</vt:lpstr>
      <vt:lpstr>Presentazione standard di PowerPoint</vt:lpstr>
      <vt:lpstr>Presentazione standard di PowerPoint</vt:lpstr>
      <vt:lpstr>sabato 11 maggio 2024 «Corsa contro la fame « Circolo Didattico  San Pio X </vt:lpstr>
      <vt:lpstr>martedì 14 maggio 2024   Circolo Didattico“San Giovanni Bosco” </vt:lpstr>
      <vt:lpstr> 3°-MEETING GIOVANILE  - XVIII° MEETING “L. Colella”  mercoledì 15 maggio 2024-  Campo scuola Comunale Modelli Colella  mercoledì 15 maggio 2024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3</cp:revision>
  <dcterms:created xsi:type="dcterms:W3CDTF">2024-04-04T19:53:59Z</dcterms:created>
  <dcterms:modified xsi:type="dcterms:W3CDTF">2024-04-04T21:24:19Z</dcterms:modified>
</cp:coreProperties>
</file>